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9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4" r:id="rId12"/>
    <p:sldId id="269" r:id="rId13"/>
    <p:sldId id="270" r:id="rId14"/>
    <p:sldId id="271" r:id="rId15"/>
    <p:sldId id="282" r:id="rId16"/>
    <p:sldId id="272" r:id="rId17"/>
    <p:sldId id="276" r:id="rId18"/>
    <p:sldId id="278" r:id="rId19"/>
    <p:sldId id="281" r:id="rId20"/>
    <p:sldId id="273" r:id="rId21"/>
    <p:sldId id="284" r:id="rId22"/>
    <p:sldId id="274" r:id="rId23"/>
    <p:sldId id="285" r:id="rId24"/>
    <p:sldId id="291" r:id="rId25"/>
    <p:sldId id="288" r:id="rId26"/>
    <p:sldId id="289" r:id="rId27"/>
    <p:sldId id="290" r:id="rId2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549CB6-0C5D-4DD0-9119-49F96F5B34CD}" v="22" dt="2026-10-07T09:54:30.5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6" d="100"/>
          <a:sy n="86" d="100"/>
        </p:scale>
        <p:origin x="30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e Hogan" userId="d4a43ca2-e424-402d-a067-e0b3df309940" providerId="ADAL" clId="{DD608FDB-6908-45CF-9FF7-B1B9EE9F55DF}"/>
    <pc:docChg chg="undo redo custSel addSld delSld modSld sldOrd">
      <pc:chgData name="Lee Hogan" userId="d4a43ca2-e424-402d-a067-e0b3df309940" providerId="ADAL" clId="{DD608FDB-6908-45CF-9FF7-B1B9EE9F55DF}" dt="2026-10-07T09:56:14.745" v="894" actId="20577"/>
      <pc:docMkLst>
        <pc:docMk/>
      </pc:docMkLst>
      <pc:sldChg chg="addSp modSp mod">
        <pc:chgData name="Lee Hogan" userId="d4a43ca2-e424-402d-a067-e0b3df309940" providerId="ADAL" clId="{DD608FDB-6908-45CF-9FF7-B1B9EE9F55DF}" dt="2026-10-07T09:38:13.690" v="587" actId="1076"/>
        <pc:sldMkLst>
          <pc:docMk/>
          <pc:sldMk cId="0" sldId="256"/>
        </pc:sldMkLst>
        <pc:spChg chg="mod">
          <ac:chgData name="Lee Hogan" userId="d4a43ca2-e424-402d-a067-e0b3df309940" providerId="ADAL" clId="{DD608FDB-6908-45CF-9FF7-B1B9EE9F55DF}" dt="2026-10-07T09:33:03.104" v="457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Lee Hogan" userId="d4a43ca2-e424-402d-a067-e0b3df309940" providerId="ADAL" clId="{DD608FDB-6908-45CF-9FF7-B1B9EE9F55DF}" dt="2026-10-07T09:38:13.690" v="587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Lee Hogan" userId="d4a43ca2-e424-402d-a067-e0b3df309940" providerId="ADAL" clId="{DD608FDB-6908-45CF-9FF7-B1B9EE9F55DF}" dt="2026-10-07T09:20:47.209" v="29" actId="20577"/>
          <ac:spMkLst>
            <pc:docMk/>
            <pc:sldMk cId="0" sldId="256"/>
            <ac:spMk id="4" creationId="{00000000-0000-0000-0000-000000000000}"/>
          </ac:spMkLst>
        </pc:spChg>
        <pc:picChg chg="add mod">
          <ac:chgData name="Lee Hogan" userId="d4a43ca2-e424-402d-a067-e0b3df309940" providerId="ADAL" clId="{DD608FDB-6908-45CF-9FF7-B1B9EE9F55DF}" dt="2026-10-07T09:37:49.851" v="584" actId="1076"/>
          <ac:picMkLst>
            <pc:docMk/>
            <pc:sldMk cId="0" sldId="256"/>
            <ac:picMk id="6" creationId="{4D528473-C252-7952-BE95-5D902EB5119F}"/>
          </ac:picMkLst>
        </pc:picChg>
      </pc:sldChg>
      <pc:sldChg chg="addSp modSp mod">
        <pc:chgData name="Lee Hogan" userId="d4a43ca2-e424-402d-a067-e0b3df309940" providerId="ADAL" clId="{DD608FDB-6908-45CF-9FF7-B1B9EE9F55DF}" dt="2026-10-07T09:34:01.240" v="495" actId="1076"/>
        <pc:sldMkLst>
          <pc:docMk/>
          <pc:sldMk cId="0" sldId="257"/>
        </pc:sldMkLst>
        <pc:spChg chg="mod">
          <ac:chgData name="Lee Hogan" userId="d4a43ca2-e424-402d-a067-e0b3df309940" providerId="ADAL" clId="{DD608FDB-6908-45CF-9FF7-B1B9EE9F55DF}" dt="2026-10-07T09:33:43.151" v="493" actId="20577"/>
          <ac:spMkLst>
            <pc:docMk/>
            <pc:sldMk cId="0" sldId="257"/>
            <ac:spMk id="4" creationId="{00000000-0000-0000-0000-000000000000}"/>
          </ac:spMkLst>
        </pc:spChg>
        <pc:picChg chg="add mod">
          <ac:chgData name="Lee Hogan" userId="d4a43ca2-e424-402d-a067-e0b3df309940" providerId="ADAL" clId="{DD608FDB-6908-45CF-9FF7-B1B9EE9F55DF}" dt="2026-10-07T09:34:01.240" v="495" actId="1076"/>
          <ac:picMkLst>
            <pc:docMk/>
            <pc:sldMk cId="0" sldId="257"/>
            <ac:picMk id="8" creationId="{AA54AA90-E782-690A-B6BA-ADF56C3342DC}"/>
          </ac:picMkLst>
        </pc:picChg>
      </pc:sldChg>
      <pc:sldChg chg="addSp modSp mod">
        <pc:chgData name="Lee Hogan" userId="d4a43ca2-e424-402d-a067-e0b3df309940" providerId="ADAL" clId="{DD608FDB-6908-45CF-9FF7-B1B9EE9F55DF}" dt="2026-10-07T09:34:16.410" v="498" actId="22"/>
        <pc:sldMkLst>
          <pc:docMk/>
          <pc:sldMk cId="0" sldId="258"/>
        </pc:sldMkLst>
        <pc:spChg chg="mod">
          <ac:chgData name="Lee Hogan" userId="d4a43ca2-e424-402d-a067-e0b3df309940" providerId="ADAL" clId="{DD608FDB-6908-45CF-9FF7-B1B9EE9F55DF}" dt="2026-10-07T09:34:15.439" v="497" actId="20577"/>
          <ac:spMkLst>
            <pc:docMk/>
            <pc:sldMk cId="0" sldId="258"/>
            <ac:spMk id="4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4:16.410" v="498" actId="22"/>
          <ac:picMkLst>
            <pc:docMk/>
            <pc:sldMk cId="0" sldId="258"/>
            <ac:picMk id="8" creationId="{87F6A2F1-B75B-B8F1-429A-D472A3D400B5}"/>
          </ac:picMkLst>
        </pc:picChg>
      </pc:sldChg>
      <pc:sldChg chg="addSp modSp mod">
        <pc:chgData name="Lee Hogan" userId="d4a43ca2-e424-402d-a067-e0b3df309940" providerId="ADAL" clId="{DD608FDB-6908-45CF-9FF7-B1B9EE9F55DF}" dt="2026-10-07T09:34:30.303" v="502" actId="20577"/>
        <pc:sldMkLst>
          <pc:docMk/>
          <pc:sldMk cId="0" sldId="259"/>
        </pc:sldMkLst>
        <pc:spChg chg="mod">
          <ac:chgData name="Lee Hogan" userId="d4a43ca2-e424-402d-a067-e0b3df309940" providerId="ADAL" clId="{DD608FDB-6908-45CF-9FF7-B1B9EE9F55DF}" dt="2026-10-07T09:34:30.303" v="502" actId="20577"/>
          <ac:spMkLst>
            <pc:docMk/>
            <pc:sldMk cId="0" sldId="259"/>
            <ac:spMk id="4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4:23.573" v="500" actId="22"/>
          <ac:picMkLst>
            <pc:docMk/>
            <pc:sldMk cId="0" sldId="259"/>
            <ac:picMk id="8" creationId="{8A28643D-3951-89AA-7087-0C2D8C87254F}"/>
          </ac:picMkLst>
        </pc:picChg>
      </pc:sldChg>
      <pc:sldChg chg="addSp modSp mod">
        <pc:chgData name="Lee Hogan" userId="d4a43ca2-e424-402d-a067-e0b3df309940" providerId="ADAL" clId="{DD608FDB-6908-45CF-9FF7-B1B9EE9F55DF}" dt="2026-10-07T09:34:39.321" v="504" actId="22"/>
        <pc:sldMkLst>
          <pc:docMk/>
          <pc:sldMk cId="0" sldId="260"/>
        </pc:sldMkLst>
        <pc:spChg chg="mod">
          <ac:chgData name="Lee Hogan" userId="d4a43ca2-e424-402d-a067-e0b3df309940" providerId="ADAL" clId="{DD608FDB-6908-45CF-9FF7-B1B9EE9F55DF}" dt="2026-10-07T09:34:38.307" v="503" actId="20577"/>
          <ac:spMkLst>
            <pc:docMk/>
            <pc:sldMk cId="0" sldId="260"/>
            <ac:spMk id="4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4:39.321" v="504" actId="22"/>
          <ac:picMkLst>
            <pc:docMk/>
            <pc:sldMk cId="0" sldId="260"/>
            <ac:picMk id="8" creationId="{125DE7D8-F241-478E-0CC9-B45D91BECAF9}"/>
          </ac:picMkLst>
        </pc:picChg>
      </pc:sldChg>
      <pc:sldChg chg="addSp modSp mod">
        <pc:chgData name="Lee Hogan" userId="d4a43ca2-e424-402d-a067-e0b3df309940" providerId="ADAL" clId="{DD608FDB-6908-45CF-9FF7-B1B9EE9F55DF}" dt="2026-10-07T09:39:59.091" v="590" actId="20577"/>
        <pc:sldMkLst>
          <pc:docMk/>
          <pc:sldMk cId="0" sldId="261"/>
        </pc:sldMkLst>
        <pc:spChg chg="mod">
          <ac:chgData name="Lee Hogan" userId="d4a43ca2-e424-402d-a067-e0b3df309940" providerId="ADAL" clId="{DD608FDB-6908-45CF-9FF7-B1B9EE9F55DF}" dt="2026-10-07T09:34:45.474" v="505" actId="20577"/>
          <ac:spMkLst>
            <pc:docMk/>
            <pc:sldMk cId="0" sldId="261"/>
            <ac:spMk id="4" creationId="{00000000-0000-0000-0000-000000000000}"/>
          </ac:spMkLst>
        </pc:spChg>
        <pc:spChg chg="mod">
          <ac:chgData name="Lee Hogan" userId="d4a43ca2-e424-402d-a067-e0b3df309940" providerId="ADAL" clId="{DD608FDB-6908-45CF-9FF7-B1B9EE9F55DF}" dt="2026-10-07T09:39:59.091" v="590" actId="20577"/>
          <ac:spMkLst>
            <pc:docMk/>
            <pc:sldMk cId="0" sldId="261"/>
            <ac:spMk id="6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4:45.912" v="506" actId="22"/>
          <ac:picMkLst>
            <pc:docMk/>
            <pc:sldMk cId="0" sldId="261"/>
            <ac:picMk id="8" creationId="{6D2F5BF1-E418-DF53-0EE5-06760F3974C7}"/>
          </ac:picMkLst>
        </pc:picChg>
      </pc:sldChg>
      <pc:sldChg chg="del">
        <pc:chgData name="Lee Hogan" userId="d4a43ca2-e424-402d-a067-e0b3df309940" providerId="ADAL" clId="{DD608FDB-6908-45CF-9FF7-B1B9EE9F55DF}" dt="2026-10-07T09:22:30.323" v="141" actId="2696"/>
        <pc:sldMkLst>
          <pc:docMk/>
          <pc:sldMk cId="0" sldId="263"/>
        </pc:sldMkLst>
      </pc:sldChg>
      <pc:sldChg chg="addSp modSp mod">
        <pc:chgData name="Lee Hogan" userId="d4a43ca2-e424-402d-a067-e0b3df309940" providerId="ADAL" clId="{DD608FDB-6908-45CF-9FF7-B1B9EE9F55DF}" dt="2026-10-07T09:46:38.421" v="700" actId="12"/>
        <pc:sldMkLst>
          <pc:docMk/>
          <pc:sldMk cId="0" sldId="264"/>
        </pc:sldMkLst>
        <pc:spChg chg="mod">
          <ac:chgData name="Lee Hogan" userId="d4a43ca2-e424-402d-a067-e0b3df309940" providerId="ADAL" clId="{DD608FDB-6908-45CF-9FF7-B1B9EE9F55DF}" dt="2026-10-07T09:34:52.900" v="507" actId="20577"/>
          <ac:spMkLst>
            <pc:docMk/>
            <pc:sldMk cId="0" sldId="264"/>
            <ac:spMk id="4" creationId="{00000000-0000-0000-0000-000000000000}"/>
          </ac:spMkLst>
        </pc:spChg>
        <pc:spChg chg="mod">
          <ac:chgData name="Lee Hogan" userId="d4a43ca2-e424-402d-a067-e0b3df309940" providerId="ADAL" clId="{DD608FDB-6908-45CF-9FF7-B1B9EE9F55DF}" dt="2026-10-07T09:46:19.861" v="697" actId="12"/>
          <ac:spMkLst>
            <pc:docMk/>
            <pc:sldMk cId="0" sldId="264"/>
            <ac:spMk id="6" creationId="{00000000-0000-0000-0000-000000000000}"/>
          </ac:spMkLst>
        </pc:spChg>
        <pc:spChg chg="add mod">
          <ac:chgData name="Lee Hogan" userId="d4a43ca2-e424-402d-a067-e0b3df309940" providerId="ADAL" clId="{DD608FDB-6908-45CF-9FF7-B1B9EE9F55DF}" dt="2026-10-07T09:46:38.421" v="700" actId="12"/>
          <ac:spMkLst>
            <pc:docMk/>
            <pc:sldMk cId="0" sldId="264"/>
            <ac:spMk id="9" creationId="{159C5285-6B94-5D5D-ECA7-067718B1A9AF}"/>
          </ac:spMkLst>
        </pc:spChg>
        <pc:picChg chg="add">
          <ac:chgData name="Lee Hogan" userId="d4a43ca2-e424-402d-a067-e0b3df309940" providerId="ADAL" clId="{DD608FDB-6908-45CF-9FF7-B1B9EE9F55DF}" dt="2026-10-07T09:34:53.336" v="508" actId="22"/>
          <ac:picMkLst>
            <pc:docMk/>
            <pc:sldMk cId="0" sldId="264"/>
            <ac:picMk id="8" creationId="{4D946BE1-0968-0B16-8DDD-426F249691F0}"/>
          </ac:picMkLst>
        </pc:picChg>
      </pc:sldChg>
      <pc:sldChg chg="addSp modSp add del mod">
        <pc:chgData name="Lee Hogan" userId="d4a43ca2-e424-402d-a067-e0b3df309940" providerId="ADAL" clId="{DD608FDB-6908-45CF-9FF7-B1B9EE9F55DF}" dt="2026-10-07T09:42:53.858" v="635" actId="2696"/>
        <pc:sldMkLst>
          <pc:docMk/>
          <pc:sldMk cId="0" sldId="265"/>
        </pc:sldMkLst>
        <pc:spChg chg="mod">
          <ac:chgData name="Lee Hogan" userId="d4a43ca2-e424-402d-a067-e0b3df309940" providerId="ADAL" clId="{DD608FDB-6908-45CF-9FF7-B1B9EE9F55DF}" dt="2026-10-07T09:35:00.499" v="509" actId="20577"/>
          <ac:spMkLst>
            <pc:docMk/>
            <pc:sldMk cId="0" sldId="265"/>
            <ac:spMk id="4" creationId="{00000000-0000-0000-0000-000000000000}"/>
          </ac:spMkLst>
        </pc:spChg>
        <pc:spChg chg="mod">
          <ac:chgData name="Lee Hogan" userId="d4a43ca2-e424-402d-a067-e0b3df309940" providerId="ADAL" clId="{DD608FDB-6908-45CF-9FF7-B1B9EE9F55DF}" dt="2026-10-07T09:40:24.263" v="591" actId="21"/>
          <ac:spMkLst>
            <pc:docMk/>
            <pc:sldMk cId="0" sldId="265"/>
            <ac:spMk id="6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5:00.951" v="510" actId="22"/>
          <ac:picMkLst>
            <pc:docMk/>
            <pc:sldMk cId="0" sldId="265"/>
            <ac:picMk id="8" creationId="{E6E89A63-6D2D-A641-336E-7DAF7BBD3120}"/>
          </ac:picMkLst>
        </pc:picChg>
      </pc:sldChg>
      <pc:sldChg chg="addSp modSp add del mod">
        <pc:chgData name="Lee Hogan" userId="d4a43ca2-e424-402d-a067-e0b3df309940" providerId="ADAL" clId="{DD608FDB-6908-45CF-9FF7-B1B9EE9F55DF}" dt="2026-10-07T09:44:02.779" v="675" actId="2696"/>
        <pc:sldMkLst>
          <pc:docMk/>
          <pc:sldMk cId="0" sldId="266"/>
        </pc:sldMkLst>
        <pc:spChg chg="mod">
          <ac:chgData name="Lee Hogan" userId="d4a43ca2-e424-402d-a067-e0b3df309940" providerId="ADAL" clId="{DD608FDB-6908-45CF-9FF7-B1B9EE9F55DF}" dt="2026-10-07T09:35:07.315" v="511" actId="20577"/>
          <ac:spMkLst>
            <pc:docMk/>
            <pc:sldMk cId="0" sldId="266"/>
            <ac:spMk id="4" creationId="{00000000-0000-0000-0000-000000000000}"/>
          </ac:spMkLst>
        </pc:spChg>
        <pc:spChg chg="mod">
          <ac:chgData name="Lee Hogan" userId="d4a43ca2-e424-402d-a067-e0b3df309940" providerId="ADAL" clId="{DD608FDB-6908-45CF-9FF7-B1B9EE9F55DF}" dt="2026-10-07T09:43:34.158" v="656" actId="21"/>
          <ac:spMkLst>
            <pc:docMk/>
            <pc:sldMk cId="0" sldId="266"/>
            <ac:spMk id="6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5:07.767" v="512" actId="22"/>
          <ac:picMkLst>
            <pc:docMk/>
            <pc:sldMk cId="0" sldId="266"/>
            <ac:picMk id="8" creationId="{2FAC9D46-EBAD-0329-01B6-CADBAC43E47D}"/>
          </ac:picMkLst>
        </pc:picChg>
      </pc:sldChg>
      <pc:sldChg chg="addSp modSp add del mod">
        <pc:chgData name="Lee Hogan" userId="d4a43ca2-e424-402d-a067-e0b3df309940" providerId="ADAL" clId="{DD608FDB-6908-45CF-9FF7-B1B9EE9F55DF}" dt="2026-10-07T09:46:48.372" v="701" actId="2696"/>
        <pc:sldMkLst>
          <pc:docMk/>
          <pc:sldMk cId="0" sldId="267"/>
        </pc:sldMkLst>
        <pc:spChg chg="mod">
          <ac:chgData name="Lee Hogan" userId="d4a43ca2-e424-402d-a067-e0b3df309940" providerId="ADAL" clId="{DD608FDB-6908-45CF-9FF7-B1B9EE9F55DF}" dt="2026-10-07T09:35:20.195" v="515" actId="20577"/>
          <ac:spMkLst>
            <pc:docMk/>
            <pc:sldMk cId="0" sldId="267"/>
            <ac:spMk id="4" creationId="{00000000-0000-0000-0000-000000000000}"/>
          </ac:spMkLst>
        </pc:spChg>
        <pc:spChg chg="mod">
          <ac:chgData name="Lee Hogan" userId="d4a43ca2-e424-402d-a067-e0b3df309940" providerId="ADAL" clId="{DD608FDB-6908-45CF-9FF7-B1B9EE9F55DF}" dt="2026-10-07T09:44:26.645" v="684" actId="21"/>
          <ac:spMkLst>
            <pc:docMk/>
            <pc:sldMk cId="0" sldId="267"/>
            <ac:spMk id="6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5:14.967" v="514" actId="22"/>
          <ac:picMkLst>
            <pc:docMk/>
            <pc:sldMk cId="0" sldId="267"/>
            <ac:picMk id="8" creationId="{4F530E56-0A7D-23A3-34EE-AC39243FBD1A}"/>
          </ac:picMkLst>
        </pc:picChg>
      </pc:sldChg>
      <pc:sldChg chg="addSp delSp modSp del mod ord">
        <pc:chgData name="Lee Hogan" userId="d4a43ca2-e424-402d-a067-e0b3df309940" providerId="ADAL" clId="{DD608FDB-6908-45CF-9FF7-B1B9EE9F55DF}" dt="2026-10-07T09:47:30.549" v="710" actId="2696"/>
        <pc:sldMkLst>
          <pc:docMk/>
          <pc:sldMk cId="0" sldId="268"/>
        </pc:sldMkLst>
        <pc:spChg chg="mod">
          <ac:chgData name="Lee Hogan" userId="d4a43ca2-e424-402d-a067-e0b3df309940" providerId="ADAL" clId="{DD608FDB-6908-45CF-9FF7-B1B9EE9F55DF}" dt="2026-10-07T09:35:41.570" v="523" actId="20577"/>
          <ac:spMkLst>
            <pc:docMk/>
            <pc:sldMk cId="0" sldId="268"/>
            <ac:spMk id="4" creationId="{00000000-0000-0000-0000-000000000000}"/>
          </ac:spMkLst>
        </pc:spChg>
        <pc:spChg chg="mod">
          <ac:chgData name="Lee Hogan" userId="d4a43ca2-e424-402d-a067-e0b3df309940" providerId="ADAL" clId="{DD608FDB-6908-45CF-9FF7-B1B9EE9F55DF}" dt="2026-10-07T09:47:06.205" v="702" actId="21"/>
          <ac:spMkLst>
            <pc:docMk/>
            <pc:sldMk cId="0" sldId="268"/>
            <ac:spMk id="6" creationId="{00000000-0000-0000-0000-000000000000}"/>
          </ac:spMkLst>
        </pc:spChg>
        <pc:picChg chg="add del">
          <ac:chgData name="Lee Hogan" userId="d4a43ca2-e424-402d-a067-e0b3df309940" providerId="ADAL" clId="{DD608FDB-6908-45CF-9FF7-B1B9EE9F55DF}" dt="2026-10-07T09:35:38.162" v="522" actId="478"/>
          <ac:picMkLst>
            <pc:docMk/>
            <pc:sldMk cId="0" sldId="268"/>
            <ac:picMk id="8" creationId="{8B4009BF-717E-D7A7-5582-35BD409953B5}"/>
          </ac:picMkLst>
        </pc:picChg>
      </pc:sldChg>
      <pc:sldChg chg="addSp modSp mod">
        <pc:chgData name="Lee Hogan" userId="d4a43ca2-e424-402d-a067-e0b3df309940" providerId="ADAL" clId="{DD608FDB-6908-45CF-9FF7-B1B9EE9F55DF}" dt="2026-10-07T09:47:26.686" v="709" actId="12"/>
        <pc:sldMkLst>
          <pc:docMk/>
          <pc:sldMk cId="0" sldId="269"/>
        </pc:sldMkLst>
        <pc:spChg chg="mod">
          <ac:chgData name="Lee Hogan" userId="d4a43ca2-e424-402d-a067-e0b3df309940" providerId="ADAL" clId="{DD608FDB-6908-45CF-9FF7-B1B9EE9F55DF}" dt="2026-10-07T09:35:28.096" v="517" actId="6549"/>
          <ac:spMkLst>
            <pc:docMk/>
            <pc:sldMk cId="0" sldId="269"/>
            <ac:spMk id="4" creationId="{00000000-0000-0000-0000-000000000000}"/>
          </ac:spMkLst>
        </pc:spChg>
        <pc:spChg chg="mod">
          <ac:chgData name="Lee Hogan" userId="d4a43ca2-e424-402d-a067-e0b3df309940" providerId="ADAL" clId="{DD608FDB-6908-45CF-9FF7-B1B9EE9F55DF}" dt="2026-10-07T09:47:26.686" v="709" actId="12"/>
          <ac:spMkLst>
            <pc:docMk/>
            <pc:sldMk cId="0" sldId="269"/>
            <ac:spMk id="6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5:29.210" v="518" actId="22"/>
          <ac:picMkLst>
            <pc:docMk/>
            <pc:sldMk cId="0" sldId="269"/>
            <ac:picMk id="8" creationId="{9EDA7A39-FB21-E548-3577-8ADE3424AA61}"/>
          </ac:picMkLst>
        </pc:picChg>
      </pc:sldChg>
      <pc:sldChg chg="addSp modSp mod">
        <pc:chgData name="Lee Hogan" userId="d4a43ca2-e424-402d-a067-e0b3df309940" providerId="ADAL" clId="{DD608FDB-6908-45CF-9FF7-B1B9EE9F55DF}" dt="2026-10-07T09:48:53.956" v="713" actId="1076"/>
        <pc:sldMkLst>
          <pc:docMk/>
          <pc:sldMk cId="0" sldId="270"/>
        </pc:sldMkLst>
        <pc:spChg chg="mod">
          <ac:chgData name="Lee Hogan" userId="d4a43ca2-e424-402d-a067-e0b3df309940" providerId="ADAL" clId="{DD608FDB-6908-45CF-9FF7-B1B9EE9F55DF}" dt="2026-10-07T09:35:49.536" v="525" actId="6549"/>
          <ac:spMkLst>
            <pc:docMk/>
            <pc:sldMk cId="0" sldId="270"/>
            <ac:spMk id="4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5:50.634" v="526" actId="22"/>
          <ac:picMkLst>
            <pc:docMk/>
            <pc:sldMk cId="0" sldId="270"/>
            <ac:picMk id="8" creationId="{87EE84E2-BECB-BEB8-A605-9F0C43572938}"/>
          </ac:picMkLst>
        </pc:picChg>
        <pc:picChg chg="add mod">
          <ac:chgData name="Lee Hogan" userId="d4a43ca2-e424-402d-a067-e0b3df309940" providerId="ADAL" clId="{DD608FDB-6908-45CF-9FF7-B1B9EE9F55DF}" dt="2026-10-07T09:48:53.956" v="713" actId="1076"/>
          <ac:picMkLst>
            <pc:docMk/>
            <pc:sldMk cId="0" sldId="270"/>
            <ac:picMk id="10" creationId="{7C3A1A8A-B11E-E579-9A0B-75C7FA3084AC}"/>
          </ac:picMkLst>
        </pc:picChg>
      </pc:sldChg>
      <pc:sldChg chg="addSp modSp mod">
        <pc:chgData name="Lee Hogan" userId="d4a43ca2-e424-402d-a067-e0b3df309940" providerId="ADAL" clId="{DD608FDB-6908-45CF-9FF7-B1B9EE9F55DF}" dt="2026-10-07T09:55:13.817" v="856" actId="20577"/>
        <pc:sldMkLst>
          <pc:docMk/>
          <pc:sldMk cId="0" sldId="271"/>
        </pc:sldMkLst>
        <pc:spChg chg="mod">
          <ac:chgData name="Lee Hogan" userId="d4a43ca2-e424-402d-a067-e0b3df309940" providerId="ADAL" clId="{DD608FDB-6908-45CF-9FF7-B1B9EE9F55DF}" dt="2026-10-07T09:35:57.986" v="527" actId="20577"/>
          <ac:spMkLst>
            <pc:docMk/>
            <pc:sldMk cId="0" sldId="271"/>
            <ac:spMk id="4" creationId="{00000000-0000-0000-0000-000000000000}"/>
          </ac:spMkLst>
        </pc:spChg>
        <pc:spChg chg="mod">
          <ac:chgData name="Lee Hogan" userId="d4a43ca2-e424-402d-a067-e0b3df309940" providerId="ADAL" clId="{DD608FDB-6908-45CF-9FF7-B1B9EE9F55DF}" dt="2026-10-07T09:54:22.073" v="790" actId="20577"/>
          <ac:spMkLst>
            <pc:docMk/>
            <pc:sldMk cId="0" sldId="271"/>
            <ac:spMk id="6" creationId="{00000000-0000-0000-0000-000000000000}"/>
          </ac:spMkLst>
        </pc:spChg>
        <pc:spChg chg="add mod">
          <ac:chgData name="Lee Hogan" userId="d4a43ca2-e424-402d-a067-e0b3df309940" providerId="ADAL" clId="{DD608FDB-6908-45CF-9FF7-B1B9EE9F55DF}" dt="2026-10-07T09:55:13.817" v="856" actId="20577"/>
          <ac:spMkLst>
            <pc:docMk/>
            <pc:sldMk cId="0" sldId="271"/>
            <ac:spMk id="11" creationId="{D50AB178-24EF-1F5F-CD58-9B5DBF5D7A2F}"/>
          </ac:spMkLst>
        </pc:spChg>
        <pc:picChg chg="add">
          <ac:chgData name="Lee Hogan" userId="d4a43ca2-e424-402d-a067-e0b3df309940" providerId="ADAL" clId="{DD608FDB-6908-45CF-9FF7-B1B9EE9F55DF}" dt="2026-10-07T09:35:58.423" v="528" actId="22"/>
          <ac:picMkLst>
            <pc:docMk/>
            <pc:sldMk cId="0" sldId="271"/>
            <ac:picMk id="8" creationId="{8B5F959F-5767-FA1C-D354-86A0493970DF}"/>
          </ac:picMkLst>
        </pc:picChg>
        <pc:picChg chg="add mod">
          <ac:chgData name="Lee Hogan" userId="d4a43ca2-e424-402d-a067-e0b3df309940" providerId="ADAL" clId="{DD608FDB-6908-45CF-9FF7-B1B9EE9F55DF}" dt="2026-10-07T09:52:52.121" v="737" actId="1076"/>
          <ac:picMkLst>
            <pc:docMk/>
            <pc:sldMk cId="0" sldId="271"/>
            <ac:picMk id="10" creationId="{E227E665-46CD-2E15-6A00-0D2E2AE8A0E1}"/>
          </ac:picMkLst>
        </pc:picChg>
      </pc:sldChg>
      <pc:sldChg chg="addSp modSp mod">
        <pc:chgData name="Lee Hogan" userId="d4a43ca2-e424-402d-a067-e0b3df309940" providerId="ADAL" clId="{DD608FDB-6908-45CF-9FF7-B1B9EE9F55DF}" dt="2026-10-07T09:56:14.745" v="894" actId="20577"/>
        <pc:sldMkLst>
          <pc:docMk/>
          <pc:sldMk cId="0" sldId="272"/>
        </pc:sldMkLst>
        <pc:spChg chg="mod">
          <ac:chgData name="Lee Hogan" userId="d4a43ca2-e424-402d-a067-e0b3df309940" providerId="ADAL" clId="{DD608FDB-6908-45CF-9FF7-B1B9EE9F55DF}" dt="2026-10-07T09:36:10.678" v="532" actId="20577"/>
          <ac:spMkLst>
            <pc:docMk/>
            <pc:sldMk cId="0" sldId="272"/>
            <ac:spMk id="4" creationId="{00000000-0000-0000-0000-000000000000}"/>
          </ac:spMkLst>
        </pc:spChg>
        <pc:spChg chg="mod">
          <ac:chgData name="Lee Hogan" userId="d4a43ca2-e424-402d-a067-e0b3df309940" providerId="ADAL" clId="{DD608FDB-6908-45CF-9FF7-B1B9EE9F55DF}" dt="2026-10-07T09:56:14.745" v="894" actId="20577"/>
          <ac:spMkLst>
            <pc:docMk/>
            <pc:sldMk cId="0" sldId="272"/>
            <ac:spMk id="6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6:11.128" v="533" actId="22"/>
          <ac:picMkLst>
            <pc:docMk/>
            <pc:sldMk cId="0" sldId="272"/>
            <ac:picMk id="8" creationId="{797B178E-002B-A56C-DD20-DA89B3353AEA}"/>
          </ac:picMkLst>
        </pc:picChg>
        <pc:picChg chg="add mod">
          <ac:chgData name="Lee Hogan" userId="d4a43ca2-e424-402d-a067-e0b3df309940" providerId="ADAL" clId="{DD608FDB-6908-45CF-9FF7-B1B9EE9F55DF}" dt="2026-10-07T09:50:14.229" v="717" actId="1076"/>
          <ac:picMkLst>
            <pc:docMk/>
            <pc:sldMk cId="0" sldId="272"/>
            <ac:picMk id="10" creationId="{E19E4225-1475-81DF-EB50-C30F9E526FE7}"/>
          </ac:picMkLst>
        </pc:picChg>
      </pc:sldChg>
      <pc:sldChg chg="addSp modSp mod">
        <pc:chgData name="Lee Hogan" userId="d4a43ca2-e424-402d-a067-e0b3df309940" providerId="ADAL" clId="{DD608FDB-6908-45CF-9FF7-B1B9EE9F55DF}" dt="2026-10-07T09:50:45.542" v="719" actId="1076"/>
        <pc:sldMkLst>
          <pc:docMk/>
          <pc:sldMk cId="0" sldId="273"/>
        </pc:sldMkLst>
        <pc:spChg chg="mod">
          <ac:chgData name="Lee Hogan" userId="d4a43ca2-e424-402d-a067-e0b3df309940" providerId="ADAL" clId="{DD608FDB-6908-45CF-9FF7-B1B9EE9F55DF}" dt="2026-10-07T09:36:41.622" v="541" actId="20577"/>
          <ac:spMkLst>
            <pc:docMk/>
            <pc:sldMk cId="0" sldId="273"/>
            <ac:spMk id="4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6:42.073" v="542" actId="22"/>
          <ac:picMkLst>
            <pc:docMk/>
            <pc:sldMk cId="0" sldId="273"/>
            <ac:picMk id="8" creationId="{8930086F-5E03-B8FF-D861-DD037183087B}"/>
          </ac:picMkLst>
        </pc:picChg>
        <pc:picChg chg="add mod">
          <ac:chgData name="Lee Hogan" userId="d4a43ca2-e424-402d-a067-e0b3df309940" providerId="ADAL" clId="{DD608FDB-6908-45CF-9FF7-B1B9EE9F55DF}" dt="2026-10-07T09:50:45.542" v="719" actId="1076"/>
          <ac:picMkLst>
            <pc:docMk/>
            <pc:sldMk cId="0" sldId="273"/>
            <ac:picMk id="10" creationId="{6E6E5CAA-2919-C929-11CB-56CC282EC0ED}"/>
          </ac:picMkLst>
        </pc:picChg>
      </pc:sldChg>
      <pc:sldChg chg="addSp modSp mod">
        <pc:chgData name="Lee Hogan" userId="d4a43ca2-e424-402d-a067-e0b3df309940" providerId="ADAL" clId="{DD608FDB-6908-45CF-9FF7-B1B9EE9F55DF}" dt="2026-10-07T09:36:59.086" v="546" actId="22"/>
        <pc:sldMkLst>
          <pc:docMk/>
          <pc:sldMk cId="0" sldId="274"/>
        </pc:sldMkLst>
        <pc:spChg chg="mod">
          <ac:chgData name="Lee Hogan" userId="d4a43ca2-e424-402d-a067-e0b3df309940" providerId="ADAL" clId="{DD608FDB-6908-45CF-9FF7-B1B9EE9F55DF}" dt="2026-10-07T09:36:58.662" v="545" actId="20577"/>
          <ac:spMkLst>
            <pc:docMk/>
            <pc:sldMk cId="0" sldId="274"/>
            <ac:spMk id="4" creationId="{00000000-0000-0000-0000-000000000000}"/>
          </ac:spMkLst>
        </pc:spChg>
        <pc:spChg chg="mod">
          <ac:chgData name="Lee Hogan" userId="d4a43ca2-e424-402d-a067-e0b3df309940" providerId="ADAL" clId="{DD608FDB-6908-45CF-9FF7-B1B9EE9F55DF}" dt="2026-10-07T09:28:20.538" v="429" actId="20577"/>
          <ac:spMkLst>
            <pc:docMk/>
            <pc:sldMk cId="0" sldId="274"/>
            <ac:spMk id="6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6:59.086" v="546" actId="22"/>
          <ac:picMkLst>
            <pc:docMk/>
            <pc:sldMk cId="0" sldId="274"/>
            <ac:picMk id="8" creationId="{41014653-EE77-4C12-D747-D1119A6313F6}"/>
          </ac:picMkLst>
        </pc:picChg>
      </pc:sldChg>
      <pc:sldChg chg="addSp modSp mod">
        <pc:chgData name="Lee Hogan" userId="d4a43ca2-e424-402d-a067-e0b3df309940" providerId="ADAL" clId="{DD608FDB-6908-45CF-9FF7-B1B9EE9F55DF}" dt="2026-10-07T09:36:16.987" v="535" actId="22"/>
        <pc:sldMkLst>
          <pc:docMk/>
          <pc:sldMk cId="0" sldId="276"/>
        </pc:sldMkLst>
        <pc:spChg chg="mod">
          <ac:chgData name="Lee Hogan" userId="d4a43ca2-e424-402d-a067-e0b3df309940" providerId="ADAL" clId="{DD608FDB-6908-45CF-9FF7-B1B9EE9F55DF}" dt="2026-10-07T09:36:16.546" v="534" actId="20577"/>
          <ac:spMkLst>
            <pc:docMk/>
            <pc:sldMk cId="0" sldId="276"/>
            <ac:spMk id="4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6:16.987" v="535" actId="22"/>
          <ac:picMkLst>
            <pc:docMk/>
            <pc:sldMk cId="0" sldId="276"/>
            <ac:picMk id="8" creationId="{E246DE48-AB3C-1CCF-66A3-D0CBDAC817F0}"/>
          </ac:picMkLst>
        </pc:picChg>
      </pc:sldChg>
      <pc:sldChg chg="addSp modSp mod">
        <pc:chgData name="Lee Hogan" userId="d4a43ca2-e424-402d-a067-e0b3df309940" providerId="ADAL" clId="{DD608FDB-6908-45CF-9FF7-B1B9EE9F55DF}" dt="2026-10-07T09:36:25.432" v="537" actId="22"/>
        <pc:sldMkLst>
          <pc:docMk/>
          <pc:sldMk cId="0" sldId="278"/>
        </pc:sldMkLst>
        <pc:spChg chg="mod">
          <ac:chgData name="Lee Hogan" userId="d4a43ca2-e424-402d-a067-e0b3df309940" providerId="ADAL" clId="{DD608FDB-6908-45CF-9FF7-B1B9EE9F55DF}" dt="2026-10-07T09:36:24.964" v="536" actId="20577"/>
          <ac:spMkLst>
            <pc:docMk/>
            <pc:sldMk cId="0" sldId="278"/>
            <ac:spMk id="4" creationId="{00000000-0000-0000-0000-000000000000}"/>
          </ac:spMkLst>
        </pc:spChg>
        <pc:spChg chg="mod">
          <ac:chgData name="Lee Hogan" userId="d4a43ca2-e424-402d-a067-e0b3df309940" providerId="ADAL" clId="{DD608FDB-6908-45CF-9FF7-B1B9EE9F55DF}" dt="2026-10-07T09:27:06.733" v="386" actId="20577"/>
          <ac:spMkLst>
            <pc:docMk/>
            <pc:sldMk cId="0" sldId="278"/>
            <ac:spMk id="6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6:25.432" v="537" actId="22"/>
          <ac:picMkLst>
            <pc:docMk/>
            <pc:sldMk cId="0" sldId="278"/>
            <ac:picMk id="8" creationId="{4BC77869-D405-B118-9AAC-87D77DC62A43}"/>
          </ac:picMkLst>
        </pc:picChg>
      </pc:sldChg>
      <pc:sldChg chg="addSp modSp mod">
        <pc:chgData name="Lee Hogan" userId="d4a43ca2-e424-402d-a067-e0b3df309940" providerId="ADAL" clId="{DD608FDB-6908-45CF-9FF7-B1B9EE9F55DF}" dt="2026-10-07T09:36:34.183" v="540" actId="22"/>
        <pc:sldMkLst>
          <pc:docMk/>
          <pc:sldMk cId="0" sldId="281"/>
        </pc:sldMkLst>
        <pc:spChg chg="mod">
          <ac:chgData name="Lee Hogan" userId="d4a43ca2-e424-402d-a067-e0b3df309940" providerId="ADAL" clId="{DD608FDB-6908-45CF-9FF7-B1B9EE9F55DF}" dt="2026-10-07T09:36:33.042" v="539" actId="6549"/>
          <ac:spMkLst>
            <pc:docMk/>
            <pc:sldMk cId="0" sldId="281"/>
            <ac:spMk id="4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6:34.183" v="540" actId="22"/>
          <ac:picMkLst>
            <pc:docMk/>
            <pc:sldMk cId="0" sldId="281"/>
            <ac:picMk id="8" creationId="{80478988-3243-86DC-7776-023C2954CC0A}"/>
          </ac:picMkLst>
        </pc:picChg>
      </pc:sldChg>
      <pc:sldChg chg="addSp modSp mod">
        <pc:chgData name="Lee Hogan" userId="d4a43ca2-e424-402d-a067-e0b3df309940" providerId="ADAL" clId="{DD608FDB-6908-45CF-9FF7-B1B9EE9F55DF}" dt="2026-10-07T09:36:05.336" v="531" actId="22"/>
        <pc:sldMkLst>
          <pc:docMk/>
          <pc:sldMk cId="0" sldId="282"/>
        </pc:sldMkLst>
        <pc:spChg chg="mod">
          <ac:chgData name="Lee Hogan" userId="d4a43ca2-e424-402d-a067-e0b3df309940" providerId="ADAL" clId="{DD608FDB-6908-45CF-9FF7-B1B9EE9F55DF}" dt="2026-10-07T09:36:04.785" v="530" actId="6549"/>
          <ac:spMkLst>
            <pc:docMk/>
            <pc:sldMk cId="0" sldId="282"/>
            <ac:spMk id="4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6:05.336" v="531" actId="22"/>
          <ac:picMkLst>
            <pc:docMk/>
            <pc:sldMk cId="0" sldId="282"/>
            <ac:picMk id="8" creationId="{3C55652F-8CB7-5CDE-B19E-0C1C3497CEAE}"/>
          </ac:picMkLst>
        </pc:picChg>
      </pc:sldChg>
      <pc:sldChg chg="addSp modSp mod ord">
        <pc:chgData name="Lee Hogan" userId="d4a43ca2-e424-402d-a067-e0b3df309940" providerId="ADAL" clId="{DD608FDB-6908-45CF-9FF7-B1B9EE9F55DF}" dt="2026-10-07T09:36:51.884" v="544" actId="22"/>
        <pc:sldMkLst>
          <pc:docMk/>
          <pc:sldMk cId="0" sldId="284"/>
        </pc:sldMkLst>
        <pc:spChg chg="mod">
          <ac:chgData name="Lee Hogan" userId="d4a43ca2-e424-402d-a067-e0b3df309940" providerId="ADAL" clId="{DD608FDB-6908-45CF-9FF7-B1B9EE9F55DF}" dt="2026-10-07T09:36:51.462" v="543" actId="20577"/>
          <ac:spMkLst>
            <pc:docMk/>
            <pc:sldMk cId="0" sldId="284"/>
            <ac:spMk id="4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6:51.884" v="544" actId="22"/>
          <ac:picMkLst>
            <pc:docMk/>
            <pc:sldMk cId="0" sldId="284"/>
            <ac:picMk id="8" creationId="{5FCD01DA-16C0-BB12-99FC-FB946919491E}"/>
          </ac:picMkLst>
        </pc:picChg>
      </pc:sldChg>
      <pc:sldChg chg="addSp modSp mod">
        <pc:chgData name="Lee Hogan" userId="d4a43ca2-e424-402d-a067-e0b3df309940" providerId="ADAL" clId="{DD608FDB-6908-45CF-9FF7-B1B9EE9F55DF}" dt="2026-10-07T09:37:09.272" v="549" actId="22"/>
        <pc:sldMkLst>
          <pc:docMk/>
          <pc:sldMk cId="0" sldId="285"/>
        </pc:sldMkLst>
        <pc:spChg chg="mod">
          <ac:chgData name="Lee Hogan" userId="d4a43ca2-e424-402d-a067-e0b3df309940" providerId="ADAL" clId="{DD608FDB-6908-45CF-9FF7-B1B9EE9F55DF}" dt="2026-10-07T09:37:06.498" v="548" actId="6549"/>
          <ac:spMkLst>
            <pc:docMk/>
            <pc:sldMk cId="0" sldId="285"/>
            <ac:spMk id="4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7:09.272" v="549" actId="22"/>
          <ac:picMkLst>
            <pc:docMk/>
            <pc:sldMk cId="0" sldId="285"/>
            <ac:picMk id="8" creationId="{FB90AD41-F121-4767-EA39-E1782511A8E5}"/>
          </ac:picMkLst>
        </pc:picChg>
      </pc:sldChg>
      <pc:sldChg chg="addSp modSp mod">
        <pc:chgData name="Lee Hogan" userId="d4a43ca2-e424-402d-a067-e0b3df309940" providerId="ADAL" clId="{DD608FDB-6908-45CF-9FF7-B1B9EE9F55DF}" dt="2026-10-07T09:37:15.610" v="552" actId="22"/>
        <pc:sldMkLst>
          <pc:docMk/>
          <pc:sldMk cId="0" sldId="288"/>
        </pc:sldMkLst>
        <pc:spChg chg="mod">
          <ac:chgData name="Lee Hogan" userId="d4a43ca2-e424-402d-a067-e0b3df309940" providerId="ADAL" clId="{DD608FDB-6908-45CF-9FF7-B1B9EE9F55DF}" dt="2026-10-07T09:37:14.641" v="551" actId="6549"/>
          <ac:spMkLst>
            <pc:docMk/>
            <pc:sldMk cId="0" sldId="288"/>
            <ac:spMk id="4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7:15.610" v="552" actId="22"/>
          <ac:picMkLst>
            <pc:docMk/>
            <pc:sldMk cId="0" sldId="288"/>
            <ac:picMk id="8" creationId="{ACBC8080-4C9A-F55F-C00E-18F1DA9922C4}"/>
          </ac:picMkLst>
        </pc:picChg>
      </pc:sldChg>
      <pc:sldChg chg="addSp modSp mod">
        <pc:chgData name="Lee Hogan" userId="d4a43ca2-e424-402d-a067-e0b3df309940" providerId="ADAL" clId="{DD608FDB-6908-45CF-9FF7-B1B9EE9F55DF}" dt="2026-10-07T09:37:23.450" v="556" actId="22"/>
        <pc:sldMkLst>
          <pc:docMk/>
          <pc:sldMk cId="0" sldId="289"/>
        </pc:sldMkLst>
        <pc:spChg chg="mod">
          <ac:chgData name="Lee Hogan" userId="d4a43ca2-e424-402d-a067-e0b3df309940" providerId="ADAL" clId="{DD608FDB-6908-45CF-9FF7-B1B9EE9F55DF}" dt="2026-10-07T09:37:22.098" v="555" actId="6549"/>
          <ac:spMkLst>
            <pc:docMk/>
            <pc:sldMk cId="0" sldId="289"/>
            <ac:spMk id="4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7:23.450" v="556" actId="22"/>
          <ac:picMkLst>
            <pc:docMk/>
            <pc:sldMk cId="0" sldId="289"/>
            <ac:picMk id="8" creationId="{915ABE4A-72B9-54BD-E332-83F15E6295DD}"/>
          </ac:picMkLst>
        </pc:picChg>
      </pc:sldChg>
      <pc:sldChg chg="addSp modSp mod">
        <pc:chgData name="Lee Hogan" userId="d4a43ca2-e424-402d-a067-e0b3df309940" providerId="ADAL" clId="{DD608FDB-6908-45CF-9FF7-B1B9EE9F55DF}" dt="2026-10-07T09:37:36.633" v="583" actId="22"/>
        <pc:sldMkLst>
          <pc:docMk/>
          <pc:sldMk cId="0" sldId="290"/>
        </pc:sldMkLst>
        <pc:spChg chg="mod">
          <ac:chgData name="Lee Hogan" userId="d4a43ca2-e424-402d-a067-e0b3df309940" providerId="ADAL" clId="{DD608FDB-6908-45CF-9FF7-B1B9EE9F55DF}" dt="2026-10-07T09:37:35.842" v="582" actId="20577"/>
          <ac:spMkLst>
            <pc:docMk/>
            <pc:sldMk cId="0" sldId="290"/>
            <ac:spMk id="4" creationId="{00000000-0000-0000-0000-000000000000}"/>
          </ac:spMkLst>
        </pc:spChg>
        <pc:picChg chg="add">
          <ac:chgData name="Lee Hogan" userId="d4a43ca2-e424-402d-a067-e0b3df309940" providerId="ADAL" clId="{DD608FDB-6908-45CF-9FF7-B1B9EE9F55DF}" dt="2026-10-07T09:37:36.633" v="583" actId="22"/>
          <ac:picMkLst>
            <pc:docMk/>
            <pc:sldMk cId="0" sldId="290"/>
            <ac:picMk id="8" creationId="{58B085E0-7A53-4E1F-6C2D-E81BF3EA12AF}"/>
          </ac:picMkLst>
        </pc:picChg>
      </pc:sldChg>
      <pc:sldChg chg="addSp modSp add mod">
        <pc:chgData name="Lee Hogan" userId="d4a43ca2-e424-402d-a067-e0b3df309940" providerId="ADAL" clId="{DD608FDB-6908-45CF-9FF7-B1B9EE9F55DF}" dt="2026-10-07T09:51:47.912" v="736" actId="1076"/>
        <pc:sldMkLst>
          <pc:docMk/>
          <pc:sldMk cId="2768756750" sldId="291"/>
        </pc:sldMkLst>
        <pc:spChg chg="mod">
          <ac:chgData name="Lee Hogan" userId="d4a43ca2-e424-402d-a067-e0b3df309940" providerId="ADAL" clId="{DD608FDB-6908-45CF-9FF7-B1B9EE9F55DF}" dt="2026-10-07T09:51:34.985" v="735" actId="20577"/>
          <ac:spMkLst>
            <pc:docMk/>
            <pc:sldMk cId="2768756750" sldId="291"/>
            <ac:spMk id="3" creationId="{ED14EC7F-3F24-0E14-3ED2-8697C885BC31}"/>
          </ac:spMkLst>
        </pc:spChg>
        <pc:spChg chg="mod">
          <ac:chgData name="Lee Hogan" userId="d4a43ca2-e424-402d-a067-e0b3df309940" providerId="ADAL" clId="{DD608FDB-6908-45CF-9FF7-B1B9EE9F55DF}" dt="2026-10-07T09:51:17" v="722" actId="5793"/>
          <ac:spMkLst>
            <pc:docMk/>
            <pc:sldMk cId="2768756750" sldId="291"/>
            <ac:spMk id="6" creationId="{60BA6E7A-90F3-9E4D-6AF3-A07F1D4B0323}"/>
          </ac:spMkLst>
        </pc:spChg>
        <pc:picChg chg="add mod">
          <ac:chgData name="Lee Hogan" userId="d4a43ca2-e424-402d-a067-e0b3df309940" providerId="ADAL" clId="{DD608FDB-6908-45CF-9FF7-B1B9EE9F55DF}" dt="2026-10-07T09:51:47.912" v="736" actId="1076"/>
          <ac:picMkLst>
            <pc:docMk/>
            <pc:sldMk cId="2768756750" sldId="291"/>
            <ac:picMk id="7" creationId="{BDD95C99-138A-2113-A11A-220E4255B75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22125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CCE7C-882D-E0C8-BDD7-669E1BCDD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061861-8AFC-921F-5BE4-3498EDF24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E08605-D1D0-228C-806D-71EC35DFD8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96E8FE-FAEB-E2B4-638B-9E71E9BDAC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5102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AF7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500" dirty="0"/>
          </a:p>
        </p:txBody>
      </p:sp>
      <p:sp>
        <p:nvSpPr>
          <p:cNvPr id="3" name="Text 1"/>
          <p:cNvSpPr/>
          <p:nvPr/>
        </p:nvSpPr>
        <p:spPr>
          <a:xfrm>
            <a:off x="2527610" y="981308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8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sz="2800" b="1" dirty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en-US" sz="2800" b="1" dirty="0">
                <a:solidFill>
                  <a:srgbClr val="00B0F0"/>
                </a:solidFill>
              </a:rPr>
              <a:t>Multi-Agency Risk Management Protocol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2560320"/>
            <a:ext cx="45720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528473-C252-7952-BE95-5D902EB511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0" y="4114800"/>
            <a:ext cx="39624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Training Objectives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Understand the MRM protocol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Understand layered approach and exclusions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Recognise escalation routes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Recognise multi-agency responsibilities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A54AA90-E782-690A-B6BA-ADF56C3342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Why the Protocol Exists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Ownership of risk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Information sharing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Escalation pathways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Multi-agency decision making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F6A2F1-B75B-B8F1-429A-D472A3D400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What is MRM?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Multi-Agency Risk Management framework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Supports management of significant risk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Provides structured escalation route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A28643D-3951-89AA-7087-0C2D8C872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Protocol Scope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Adults with mental capacity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Management of significant safeguarding risks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Multi-agency coordination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25DE7D8-F241-478E-0CC9-B45D91BEC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When MRM Should Not Be Used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Not a replacement for statutory safeguarding duties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Not a risk assessment tool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Not to be used when an adult does not have capacity (Follow best interest decision making)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2F5BF1-E418-DF53-0EE5-06760F397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Safeguarding Principles Overview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Empowerment</a:t>
            </a:r>
          </a:p>
          <a:p>
            <a:pPr marL="742950" lvl="1" indent="-285750"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</a:rPr>
              <a:t>Person-centered approach</a:t>
            </a:r>
            <a:endParaRPr lang="en-US" dirty="0"/>
          </a:p>
          <a:p>
            <a:pPr marL="177800" indent="-177800">
              <a:buSzPct val="100000"/>
              <a:buChar char="•"/>
            </a:pP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Prevention</a:t>
            </a:r>
          </a:p>
          <a:p>
            <a:pPr marL="742950" lvl="1" indent="-285750"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</a:rPr>
              <a:t>Early intervention focus</a:t>
            </a:r>
            <a:endParaRPr lang="en-US" dirty="0"/>
          </a:p>
          <a:p>
            <a:pPr lvl="1">
              <a:buSzPct val="100000"/>
            </a:pP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Proportionality</a:t>
            </a:r>
          </a:p>
          <a:p>
            <a:pPr marL="742950" lvl="1" indent="-285750"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</a:rPr>
              <a:t>Balanced, informed response to risk</a:t>
            </a:r>
            <a:endParaRPr lang="en-US" dirty="0"/>
          </a:p>
          <a:p>
            <a:pPr marL="177800" indent="-177800">
              <a:buSzPct val="100000"/>
              <a:buChar char="•"/>
            </a:pPr>
            <a:endParaRPr lang="en-US" sz="1800" dirty="0"/>
          </a:p>
          <a:p>
            <a:pPr>
              <a:buSzPct val="100000"/>
            </a:pP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946BE1-0968-0B16-8DDD-426F249691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59C5285-6B94-5D5D-ECA7-067718B1A9AF}"/>
              </a:ext>
            </a:extLst>
          </p:cNvPr>
          <p:cNvSpPr txBox="1"/>
          <p:nvPr/>
        </p:nvSpPr>
        <p:spPr>
          <a:xfrm>
            <a:off x="5419492" y="1722864"/>
            <a:ext cx="555330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Protection</a:t>
            </a:r>
          </a:p>
          <a:p>
            <a:pPr marL="742950" lvl="1" indent="-285750"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</a:rPr>
              <a:t>Appropriate protective actions at all layers</a:t>
            </a:r>
            <a:endParaRPr lang="en-US" dirty="0"/>
          </a:p>
          <a:p>
            <a:pPr lvl="1">
              <a:buSzPct val="100000"/>
            </a:pP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Partnership</a:t>
            </a:r>
          </a:p>
          <a:p>
            <a:pPr marL="742950" lvl="1" indent="-285750"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</a:rPr>
              <a:t>Shared responsibility</a:t>
            </a:r>
          </a:p>
          <a:p>
            <a:pPr lvl="1">
              <a:buSzPct val="100000"/>
            </a:pP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Accountability</a:t>
            </a:r>
          </a:p>
          <a:p>
            <a:pPr marL="742950" lvl="1" indent="-285750"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</a:rPr>
              <a:t>Clear ownership and actions</a:t>
            </a:r>
            <a:endParaRPr lang="en-US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Engagement With Adults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Maintain involvement wherever possible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Promote informed decision making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Use Making Safeguarding Personal (MSP) principles at all times</a:t>
            </a:r>
          </a:p>
          <a:p>
            <a:pPr marL="742950" lvl="1" indent="-285750"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</a:rPr>
              <a:t>Focus on individuals expected outcomes</a:t>
            </a:r>
          </a:p>
          <a:p>
            <a:pPr marL="742950" lvl="1" indent="-285750"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</a:rPr>
              <a:t>Learn about the person</a:t>
            </a:r>
          </a:p>
          <a:p>
            <a:pPr marL="742950" lvl="1" indent="-285750"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</a:rPr>
              <a:t>Understand what approaches will work, and why.</a:t>
            </a:r>
            <a:endParaRPr lang="en-US" dirty="0"/>
          </a:p>
          <a:p>
            <a:pPr marL="742950" lvl="1" indent="-285750">
              <a:buSzPct val="100000"/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rgbClr val="333333"/>
                </a:solidFill>
              </a:rPr>
              <a:t>Active engagement with the adult, family, carer and trusted friends </a:t>
            </a:r>
            <a:endParaRPr lang="en-US" dirty="0"/>
          </a:p>
          <a:p>
            <a:pPr marL="177800" indent="-177800">
              <a:buSzPct val="100000"/>
              <a:buChar char="•"/>
            </a:pP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DA7A39-FB21-E548-3577-8ADE3424A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Layered Approach Overview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Immediate Risk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Multi-Agency Risk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High-Risk Escalation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EE84E2-BECB-BEB8-A605-9F0C435729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3A1A8A-B11E-E579-9A0B-75C7FA3084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5745" y="2077576"/>
            <a:ext cx="6155021" cy="261140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Immediate Risk Layer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Managed within agency arrangements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Monitor and review risks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Call 999 if adult is in immediate danger</a:t>
            </a:r>
            <a:endParaRPr lang="en-US" sz="1800" dirty="0">
              <a:solidFill>
                <a:srgbClr val="333333"/>
              </a:solidFill>
            </a:endParaRP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Consider submission of Safeguarding concern*</a:t>
            </a:r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Consider if shared multi-agency approach is required 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B5F959F-5767-FA1C-D354-86A0493970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227E665-46CD-2E15-6A00-0D2E2AE8A0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1377" y="1483398"/>
            <a:ext cx="3000794" cy="42773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50AB178-24EF-1F5F-CD58-9B5DBF5D7A2F}"/>
              </a:ext>
            </a:extLst>
          </p:cNvPr>
          <p:cNvSpPr txBox="1"/>
          <p:nvPr/>
        </p:nvSpPr>
        <p:spPr>
          <a:xfrm>
            <a:off x="847493" y="4527395"/>
            <a:ext cx="5248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 The referring agency maintains ownership of safeguarding risk.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Benefits of Multi-Agency Working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Shared understanding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Improved coordination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Increased adult information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Reduced duplication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C55652F-8CB7-5CDE-B19E-0C1C3497CE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Multi-Agency Risk Layer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Multiple agencies involved</a:t>
            </a:r>
          </a:p>
          <a:p>
            <a:pPr marL="177800" indent="-177800">
              <a:buSzPct val="100000"/>
              <a:buFontTx/>
              <a:buChar char="•"/>
            </a:pPr>
            <a:r>
              <a:rPr lang="en-US" dirty="0">
                <a:solidFill>
                  <a:srgbClr val="333333"/>
                </a:solidFill>
              </a:rPr>
              <a:t>Identify risk</a:t>
            </a:r>
            <a:endParaRPr lang="en-US" sz="1800" dirty="0">
              <a:solidFill>
                <a:srgbClr val="333333"/>
              </a:solidFill>
            </a:endParaRP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Defined lead agency and responsibility holder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Information sharing and joint action planning</a:t>
            </a:r>
          </a:p>
          <a:p>
            <a:pPr marL="177800" indent="-177800">
              <a:buSzPct val="100000"/>
              <a:buFontTx/>
              <a:buChar char="•"/>
            </a:pPr>
            <a:r>
              <a:rPr lang="en-US" dirty="0">
                <a:solidFill>
                  <a:srgbClr val="333333"/>
                </a:solidFill>
              </a:rPr>
              <a:t>Agree actions</a:t>
            </a:r>
            <a:endParaRPr lang="en-US" sz="1800" dirty="0">
              <a:solidFill>
                <a:srgbClr val="333333"/>
              </a:solidFill>
            </a:endParaRP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Professional challenge</a:t>
            </a:r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Involve adult, family, carer or trusted friend with decision making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Review outcomes</a:t>
            </a:r>
            <a:endParaRPr lang="en-US" dirty="0"/>
          </a:p>
          <a:p>
            <a:pPr>
              <a:buSzPct val="100000"/>
            </a:pP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7B178E-002B-A56C-DD20-DA89B3353A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19E4225-1475-81DF-EB50-C30F9E526F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1930" y="1567318"/>
            <a:ext cx="3115110" cy="392484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Who Can Convene an MRM?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Any agency can lead a multi-agency meeting</a:t>
            </a:r>
          </a:p>
          <a:p>
            <a:pPr>
              <a:buSzPct val="100000"/>
            </a:pPr>
            <a:endParaRPr lang="en-US" sz="1800" dirty="0">
              <a:solidFill>
                <a:srgbClr val="333333"/>
              </a:solidFill>
            </a:endParaRPr>
          </a:p>
          <a:p>
            <a:pPr marL="177800" indent="-177800">
              <a:buSzPct val="100000"/>
              <a:buFontTx/>
              <a:buChar char="•"/>
            </a:pPr>
            <a:r>
              <a:rPr lang="en-US" dirty="0">
                <a:solidFill>
                  <a:srgbClr val="333333"/>
                </a:solidFill>
              </a:rPr>
              <a:t>Lead agency coordination</a:t>
            </a:r>
            <a:endParaRPr lang="en-US" sz="1800" dirty="0">
              <a:solidFill>
                <a:srgbClr val="333333"/>
              </a:solidFill>
            </a:endParaRPr>
          </a:p>
          <a:p>
            <a:pPr marL="635000" lvl="1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Coordinate meeting</a:t>
            </a:r>
            <a:endParaRPr lang="en-US" dirty="0"/>
          </a:p>
          <a:p>
            <a:pPr marL="635000" lvl="1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Document actions</a:t>
            </a:r>
            <a:endParaRPr lang="en-US" dirty="0"/>
          </a:p>
          <a:p>
            <a:pPr marL="635000" lvl="1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Arrange reviews</a:t>
            </a:r>
            <a:endParaRPr lang="en-US" dirty="0"/>
          </a:p>
          <a:p>
            <a:pPr marL="635000" lvl="1" indent="-177800">
              <a:buSzPct val="100000"/>
              <a:buChar char="•"/>
            </a:pP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Arrange attendance and information sharing</a:t>
            </a:r>
          </a:p>
          <a:p>
            <a:pPr>
              <a:buSzPct val="100000"/>
            </a:pP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46DE48-AB3C-1CCF-66A3-D0CBDAC817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Partner Agency Responsibilities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Attend and contribute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Provide information about the adult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Provide professional skills and experience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Provide professional challenge to decision making</a:t>
            </a:r>
          </a:p>
          <a:p>
            <a:pPr marL="177800" indent="-177800">
              <a:buSzPct val="100000"/>
              <a:buFontTx/>
              <a:buChar char="•"/>
            </a:pPr>
            <a:r>
              <a:rPr lang="en-US" dirty="0">
                <a:solidFill>
                  <a:srgbClr val="333333"/>
                </a:solidFill>
              </a:rPr>
              <a:t>Complete agreed actions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C77869-D405-B118-9AAC-87D77DC62A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MRM Outcomes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Action plans informed by the adult and Professional knowledge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Review arrangements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Agree appropriate lead agency</a:t>
            </a:r>
            <a:endParaRPr lang="en-US" sz="1800" dirty="0">
              <a:solidFill>
                <a:srgbClr val="333333"/>
              </a:solidFill>
            </a:endParaRPr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Risk status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Escalation decisions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0478988-3243-86DC-7776-023C2954C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High-Risk Escalation Layer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Senior-level oversight for complex or persistent risk</a:t>
            </a:r>
            <a:endParaRPr lang="en-US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Platform when professionals require support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Provide advice and guidance </a:t>
            </a:r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Cases will not be held at escalation layer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Panel will be held every 2 months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30086F-5E03-B8FF-D861-DD03718308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E6E5CAA-2919-C929-11CB-56CC282EC0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351" y="1611064"/>
            <a:ext cx="3067478" cy="405821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When to Escalate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Persistent high risk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Capacity unclear despite reviewed assessments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Engagement unable to be established despite normal process followed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Appropriate policies &amp; procedures not achieving expected outcomes</a:t>
            </a:r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Unwise decision making 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Escalation criteria met – use Checklist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FCD01DA-16C0-BB12-99FC-FB9469194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Escalation Criteria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S</a:t>
            </a:r>
            <a:r>
              <a:rPr lang="en-US" sz="1800" dirty="0">
                <a:solidFill>
                  <a:srgbClr val="333333"/>
                </a:solidFill>
              </a:rPr>
              <a:t>everity of risk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Review effectiveness of previous interventions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Assessment of ongoing risk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Use check list as part of multi-agency meetings as a benchmark</a:t>
            </a:r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Complete referral form if escalation required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014653-EE77-4C12-D747-D1119A631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Referral Process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Agree escalation </a:t>
            </a:r>
            <a:r>
              <a:rPr lang="en-US" dirty="0">
                <a:solidFill>
                  <a:srgbClr val="333333"/>
                </a:solidFill>
              </a:rPr>
              <a:t>required </a:t>
            </a:r>
            <a:r>
              <a:rPr lang="en-US" sz="1800" dirty="0">
                <a:solidFill>
                  <a:srgbClr val="333333"/>
                </a:solidFill>
              </a:rPr>
              <a:t>with multi-agency professional group</a:t>
            </a:r>
          </a:p>
          <a:p>
            <a:pPr marL="177800" indent="-177800">
              <a:buSzPct val="100000"/>
              <a:buFontTx/>
              <a:buChar char="•"/>
            </a:pPr>
            <a:r>
              <a:rPr lang="en-US" dirty="0">
                <a:solidFill>
                  <a:srgbClr val="333333"/>
                </a:solidFill>
              </a:rPr>
              <a:t>Complete referral documentation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Submit supporting information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Prepare discussion with panel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B90AD41-F121-4767-EA39-E1782511A8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100C41-9CA4-4457-3284-4105C5AB10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AED040F-188E-66D8-40CE-CF6BCA7EEB9B}"/>
              </a:ext>
            </a:extLst>
          </p:cNvPr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D14EC7F-3F24-0E14-3ED2-8697C885BC31}"/>
              </a:ext>
            </a:extLst>
          </p:cNvPr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Process</a:t>
            </a:r>
            <a:endParaRPr lang="en-US" sz="2200" dirty="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5307399-0E3E-E635-F43B-56487171619D}"/>
              </a:ext>
            </a:extLst>
          </p:cNvPr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8C3816C-0D3D-C34B-D897-C398693424E2}"/>
              </a:ext>
            </a:extLst>
          </p:cNvPr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0BA6E7A-90F3-9E4D-6AF3-A07F1D4B0323}"/>
              </a:ext>
            </a:extLst>
          </p:cNvPr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buSzPct val="100000"/>
            </a:pP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2EE7935-C4F0-6EAD-966E-61748D36E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D95C99-138A-2113-A11A-220E4255B7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1270" y="1036076"/>
            <a:ext cx="7136075" cy="495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567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Key Messages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Maintain risk ownership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Work collaboratively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Keep the adult central to decision making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Escalate when appropriate 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CBC8080-4C9A-F55F-C00E-18F1DA9922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Knowledge Check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65760" y="731520"/>
            <a:ext cx="11155680" cy="53035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6" name="Text 4"/>
          <p:cNvSpPr/>
          <p:nvPr/>
        </p:nvSpPr>
        <p:spPr>
          <a:xfrm>
            <a:off x="640080" y="914400"/>
            <a:ext cx="10058400" cy="457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Reflect on Protocol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333333"/>
                </a:solidFill>
              </a:rPr>
              <a:t>Understand layered approach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Be aware of safeguarding responsibilities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Ensure you have read associated documents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Understand Capacity</a:t>
            </a:r>
          </a:p>
          <a:p>
            <a:pPr marL="177800" indent="-177800">
              <a:buSzPct val="100000"/>
              <a:buChar char="•"/>
            </a:pPr>
            <a:r>
              <a:rPr lang="en-US" dirty="0">
                <a:solidFill>
                  <a:srgbClr val="333333"/>
                </a:solidFill>
              </a:rPr>
              <a:t>Understand MSP principles </a:t>
            </a:r>
            <a:endParaRPr lang="en-US" sz="1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15ABE4A-72B9-54BD-E332-83F15E6295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457200"/>
          </a:xfrm>
          <a:prstGeom prst="rect">
            <a:avLst/>
          </a:prstGeom>
          <a:solidFill>
            <a:srgbClr val="00B0F0"/>
          </a:solidFill>
          <a:ln w="12700">
            <a:solidFill>
              <a:srgbClr val="00B0F0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sp>
        <p:nvSpPr>
          <p:cNvPr id="3" name="Text 1"/>
          <p:cNvSpPr/>
          <p:nvPr/>
        </p:nvSpPr>
        <p:spPr>
          <a:xfrm>
            <a:off x="274320" y="73152"/>
            <a:ext cx="7315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</a:rPr>
              <a:t>Questions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235440" y="91440"/>
            <a:ext cx="2743200" cy="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C97782-C7D0-9DDA-8034-620BCE06CD03}"/>
              </a:ext>
            </a:extLst>
          </p:cNvPr>
          <p:cNvSpPr txBox="1"/>
          <p:nvPr/>
        </p:nvSpPr>
        <p:spPr>
          <a:xfrm>
            <a:off x="5090866" y="2767280"/>
            <a:ext cx="200721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SzPct val="100000"/>
            </a:pPr>
            <a:r>
              <a:rPr lang="en-US" sz="8000" dirty="0">
                <a:solidFill>
                  <a:srgbClr val="333333"/>
                </a:solidFill>
              </a:rPr>
              <a:t>?</a:t>
            </a:r>
            <a:endParaRPr lang="en-US" sz="8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B085E0-7A53-4E1F-6C2D-E81BF3EA1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7345" y="274321"/>
            <a:ext cx="2742270" cy="126566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owerPoint" ma:contentTypeID="0x0101001B693337536E0A4FB8BDF26EE112D405005E224668116F634FADE0474E6DF2DB1F" ma:contentTypeVersion="2" ma:contentTypeDescription="This is the content type for PowerPoint documents within the corporate file plan sites" ma:contentTypeScope="" ma:versionID="190af0d24754edd45884368ebe9f2acf">
  <xsd:schema xmlns:xsd="http://www.w3.org/2001/XMLSchema" xmlns:xs="http://www.w3.org/2001/XMLSchema" xmlns:p="http://schemas.microsoft.com/office/2006/metadata/properties" xmlns:ns2="412e38d2-3f06-449d-b6c3-6b3165c8f3ff" targetNamespace="http://schemas.microsoft.com/office/2006/metadata/properties" ma:root="true" ma:fieldsID="01062b97ec0306f1ced31e5e2f67d3b0" ns2:_="">
    <xsd:import namespace="412e38d2-3f06-449d-b6c3-6b3165c8f3ff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PII_x002f_Sensitivity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2e38d2-3f06-449d-b6c3-6b3165c8f3ff" elementFormDefault="qualified">
    <xsd:import namespace="http://schemas.microsoft.com/office/2006/documentManagement/types"/>
    <xsd:import namespace="http://schemas.microsoft.com/office/infopath/2007/PartnerControls"/>
    <xsd:element name="TaxCatchAll" ma:index="8" nillable="true" ma:displayName="Taxonomy Catch All Column" ma:hidden="true" ma:list="{89f5ccd0-d1b9-4ae5-9364-419df695cb9c}" ma:internalName="TaxCatchAll" ma:showField="CatchAllData" ma:web="8ffb5cf7-c179-42f1-8216-e355ebbed3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9" nillable="true" ma:displayName="Taxonomy Catch All Column1" ma:hidden="true" ma:list="{89f5ccd0-d1b9-4ae5-9364-419df695cb9c}" ma:internalName="TaxCatchAllLabel" ma:readOnly="true" ma:showField="CatchAllDataLabel" ma:web="8ffb5cf7-c179-42f1-8216-e355ebbed3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II_x002f_Sensitivity" ma:index="10" ma:displayName="PII/Sensitivity" ma:default="" ma:format="Dropdown" ma:indexed="true" ma:internalName="PII_x002F_Sensitivity" ma:readOnly="false">
      <xsd:simpleType>
        <xsd:restriction base="dms:Choice">
          <xsd:enumeration value="None/Public"/>
          <xsd:enumeration value="Personal"/>
          <xsd:enumeration value="Special Category"/>
          <xsd:enumeration value="Commercially Sensitiv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haredContentType xmlns="Microsoft.SharePoint.Taxonomy.ContentTypeSync" SourceId="109fecb2-efa6-4443-9965-498d8c978ace" ContentTypeId="0x0101001B693337536E0A4FB8BDF26EE112D405" PreviousValue="false" LastSyncTimeStamp="2024-07-16T14:29:43.367Z"/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II_x002f_Sensitivity xmlns="412e38d2-3f06-449d-b6c3-6b3165c8f3ff">Special Category</PII_x002f_Sensitivity>
    <TaxCatchAll xmlns="412e38d2-3f06-449d-b6c3-6b3165c8f3ff"/>
  </documentManagement>
</p:properties>
</file>

<file path=customXml/itemProps1.xml><?xml version="1.0" encoding="utf-8"?>
<ds:datastoreItem xmlns:ds="http://schemas.openxmlformats.org/officeDocument/2006/customXml" ds:itemID="{69F0F871-056A-4C17-8E48-324FE66520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2e38d2-3f06-449d-b6c3-6b3165c8f3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916C7E4-1772-48AD-99A1-886EA44F530F}">
  <ds:schemaRefs>
    <ds:schemaRef ds:uri="Microsoft.SharePoint.Taxonomy.ContentTypeSync"/>
  </ds:schemaRefs>
</ds:datastoreItem>
</file>

<file path=customXml/itemProps3.xml><?xml version="1.0" encoding="utf-8"?>
<ds:datastoreItem xmlns:ds="http://schemas.openxmlformats.org/officeDocument/2006/customXml" ds:itemID="{2251E632-9320-4E4D-A2BA-888CB2AA5188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641F1EAF-7044-44C0-8BE2-3C3A516C798A}">
  <ds:schemaRefs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412e38d2-3f06-449d-b6c3-6b3165c8f3ff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548</Words>
  <Application>Microsoft Office PowerPoint</Application>
  <PresentationFormat>Widescreen</PresentationFormat>
  <Paragraphs>161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Lee Hogan</dc:creator>
  <cp:lastModifiedBy>Lee Hogan</cp:lastModifiedBy>
  <cp:revision>2</cp:revision>
  <dcterms:created xsi:type="dcterms:W3CDTF">2026-10-07T08:24:28Z</dcterms:created>
  <dcterms:modified xsi:type="dcterms:W3CDTF">2026-10-07T09:56:19Z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0x0101001B693337536E0A4FB8BDF26EE112D405005E224668116F634FADE0474E6DF2DB1F</vt:lpwstr>
  </property>
</Properties>
</file>